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7" d="100"/>
          <a:sy n="117" d="100"/>
        </p:scale>
        <p:origin x="451" y="-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021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412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201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574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862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2640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711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335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388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631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904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D3999-B9A4-4F54-AEE3-932A2F010F5C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D4ADA-03D4-4222-AA8A-D61A1270122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4313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705" y="137565"/>
            <a:ext cx="5976151" cy="8551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55055DE-EBF9-4630-99C5-2DFB910AA6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58152"/>
            <a:ext cx="9144000" cy="11998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B6B1A42-7FE1-47D2-80B5-18D6EE4CC344}"/>
              </a:ext>
            </a:extLst>
          </p:cNvPr>
          <p:cNvSpPr txBox="1"/>
          <p:nvPr/>
        </p:nvSpPr>
        <p:spPr>
          <a:xfrm>
            <a:off x="8103448" y="6277747"/>
            <a:ext cx="1067443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aseline="30000" dirty="0">
                <a:solidFill>
                  <a:schemeClr val="bg1"/>
                </a:solidFill>
                <a:latin typeface="Myriad Pro" panose="020B0503030403020204"/>
              </a:rPr>
              <a:t>pris.ukzn.ac.za</a:t>
            </a:r>
            <a:endParaRPr lang="en-GB" sz="1400" baseline="30000" dirty="0">
              <a:solidFill>
                <a:schemeClr val="bg1"/>
              </a:solidFill>
              <a:latin typeface="Myriad Pro" panose="020B050303040302020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E430F56-BBD7-4944-AB94-45693C6309D5}"/>
              </a:ext>
            </a:extLst>
          </p:cNvPr>
          <p:cNvSpPr txBox="1"/>
          <p:nvPr/>
        </p:nvSpPr>
        <p:spPr>
          <a:xfrm>
            <a:off x="832512" y="6205932"/>
            <a:ext cx="1563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aseline="30000" dirty="0">
                <a:solidFill>
                  <a:schemeClr val="bg1"/>
                </a:solidFill>
                <a:latin typeface="Myriad Pro" panose="020B0503030403020204" pitchFamily="34" charset="0"/>
              </a:rPr>
              <a:t>28 &amp; 29</a:t>
            </a:r>
            <a:r>
              <a:rPr lang="en-ZA" sz="1400" dirty="0">
                <a:solidFill>
                  <a:schemeClr val="bg1"/>
                </a:solidFill>
                <a:latin typeface="Myriad Pro" panose="020B0503030403020204" pitchFamily="34" charset="0"/>
              </a:rPr>
              <a:t> </a:t>
            </a:r>
            <a:r>
              <a:rPr lang="en-GB" sz="1400" baseline="30000" dirty="0">
                <a:solidFill>
                  <a:schemeClr val="bg1"/>
                </a:solidFill>
                <a:latin typeface="Myriad Pro" panose="020B0503030403020204" pitchFamily="34" charset="0"/>
              </a:rPr>
              <a:t>October 2026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232D98-7327-42E4-A8F9-DA7E59C15CDE}"/>
              </a:ext>
            </a:extLst>
          </p:cNvPr>
          <p:cNvSpPr txBox="1"/>
          <p:nvPr/>
        </p:nvSpPr>
        <p:spPr>
          <a:xfrm>
            <a:off x="2514061" y="6277747"/>
            <a:ext cx="2085199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aseline="30000" dirty="0">
                <a:solidFill>
                  <a:schemeClr val="bg1"/>
                </a:solidFill>
                <a:latin typeface="Myriad Pro" panose="020B0503030403020204" pitchFamily="34" charset="0"/>
              </a:rPr>
              <a:t>Coastlands Hotel, Musgrave, Durban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03E8E6E-36B0-4CD2-BB4B-ED3B33E64CD0}"/>
              </a:ext>
            </a:extLst>
          </p:cNvPr>
          <p:cNvSpPr/>
          <p:nvPr/>
        </p:nvSpPr>
        <p:spPr>
          <a:xfrm>
            <a:off x="4645226" y="6291193"/>
            <a:ext cx="118032" cy="1180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57A6DED-8E61-4983-84D6-F4611405AE77}"/>
              </a:ext>
            </a:extLst>
          </p:cNvPr>
          <p:cNvSpPr/>
          <p:nvPr/>
        </p:nvSpPr>
        <p:spPr>
          <a:xfrm>
            <a:off x="2344736" y="6277747"/>
            <a:ext cx="118032" cy="1180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9070AE-CAB1-45BB-9352-2990B22E46FC}"/>
              </a:ext>
            </a:extLst>
          </p:cNvPr>
          <p:cNvSpPr txBox="1"/>
          <p:nvPr/>
        </p:nvSpPr>
        <p:spPr>
          <a:xfrm>
            <a:off x="4595309" y="6277747"/>
            <a:ext cx="3619300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ZA" sz="1400" i="0" u="none" strike="noStrike" baseline="30000" dirty="0">
                <a:solidFill>
                  <a:srgbClr val="FFFFFF"/>
                </a:solidFill>
                <a:latin typeface="Myriad Pro" panose="020B0503030403020204"/>
              </a:rPr>
              <a:t>THEME: International Year of Rangelands and Pastoralists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85BCA22-389D-40D9-B5D9-4896B1774093}"/>
              </a:ext>
            </a:extLst>
          </p:cNvPr>
          <p:cNvSpPr/>
          <p:nvPr/>
        </p:nvSpPr>
        <p:spPr>
          <a:xfrm>
            <a:off x="8030333" y="6281479"/>
            <a:ext cx="118032" cy="1180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8DF11DC-BA54-4E92-946A-B5FC3B108A37}"/>
              </a:ext>
            </a:extLst>
          </p:cNvPr>
          <p:cNvSpPr txBox="1"/>
          <p:nvPr/>
        </p:nvSpPr>
        <p:spPr>
          <a:xfrm>
            <a:off x="-177363" y="6277747"/>
            <a:ext cx="1053766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aseline="30000" dirty="0">
                <a:solidFill>
                  <a:schemeClr val="bg1"/>
                </a:solidFill>
                <a:latin typeface="Myriad Pro" panose="020B0503030403020204" pitchFamily="34" charset="0"/>
              </a:rPr>
              <a:t>PRIS 2026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B5E9EC3-C915-4B97-9019-477FFE98AEE1}"/>
              </a:ext>
            </a:extLst>
          </p:cNvPr>
          <p:cNvSpPr/>
          <p:nvPr/>
        </p:nvSpPr>
        <p:spPr>
          <a:xfrm>
            <a:off x="753947" y="6281479"/>
            <a:ext cx="118032" cy="11803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614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4854</TotalTime>
  <Words>28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UKZN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Asokaran Rajh</dc:creator>
  <cp:lastModifiedBy>Asokaran Rajh</cp:lastModifiedBy>
  <cp:revision>31</cp:revision>
  <dcterms:created xsi:type="dcterms:W3CDTF">2021-11-11T07:37:02Z</dcterms:created>
  <dcterms:modified xsi:type="dcterms:W3CDTF">2026-06-10T12:09:31Z</dcterms:modified>
</cp:coreProperties>
</file>