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021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412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201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574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862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264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7115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335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388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9631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904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313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F5031F9-9D2F-43C4-8AC9-A36C59B39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" y="43459"/>
            <a:ext cx="9144001" cy="5708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54" y="7295"/>
            <a:ext cx="3442513" cy="4925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" y="5188952"/>
            <a:ext cx="9125712" cy="14965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13040"/>
            <a:ext cx="9144000" cy="3449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sz="1350"/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60790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050" y="6491859"/>
            <a:ext cx="912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INSPIRING GREATNESS</a:t>
            </a:r>
            <a:endParaRPr lang="en-ZA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F67BB6-FF8B-4D29-B1BC-135F3ECC175B}"/>
              </a:ext>
            </a:extLst>
          </p:cNvPr>
          <p:cNvSpPr txBox="1"/>
          <p:nvPr/>
        </p:nvSpPr>
        <p:spPr>
          <a:xfrm>
            <a:off x="5095631" y="-69961"/>
            <a:ext cx="2196120" cy="603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C00000"/>
                </a:solidFill>
                <a:latin typeface="Myriad Pro" panose="020B0503030403020204" pitchFamily="34" charset="0"/>
              </a:rPr>
              <a:t>PRIS 2026</a:t>
            </a:r>
            <a:endParaRPr lang="en-ZA" sz="3200" b="1" dirty="0">
              <a:solidFill>
                <a:srgbClr val="C00000"/>
              </a:solidFill>
              <a:latin typeface="Myriad Pro" panose="020B0503030403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50A0E7-D0F6-417D-A25F-9C467765F8EF}"/>
              </a:ext>
            </a:extLst>
          </p:cNvPr>
          <p:cNvSpPr txBox="1"/>
          <p:nvPr/>
        </p:nvSpPr>
        <p:spPr>
          <a:xfrm>
            <a:off x="4552926" y="404174"/>
            <a:ext cx="32863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ZA" sz="1200" i="0" u="none" strike="noStrike" baseline="30000" dirty="0">
                <a:solidFill>
                  <a:srgbClr val="C00000"/>
                </a:solidFill>
                <a:latin typeface="Myriad Pro" panose="020B0503030403020204"/>
              </a:rPr>
              <a:t>International Year of Rangelands and Pastoralists</a:t>
            </a:r>
          </a:p>
        </p:txBody>
      </p:sp>
    </p:spTree>
    <p:extLst>
      <p:ext uri="{BB962C8B-B14F-4D97-AF65-F5344CB8AC3E}">
        <p14:creationId xmlns:p14="http://schemas.microsoft.com/office/powerpoint/2010/main" val="91489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2EB51FF-42C4-4E86-A87A-90E5F11767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8" y="-56628"/>
            <a:ext cx="9144000" cy="628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5" y="29316"/>
            <a:ext cx="3442513" cy="4925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" y="5188952"/>
            <a:ext cx="9125712" cy="14965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13040"/>
            <a:ext cx="9144000" cy="3449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sz="1350"/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57664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050" y="6491859"/>
            <a:ext cx="912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INSPIRING GREATNESS</a:t>
            </a:r>
            <a:endParaRPr lang="en-ZA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B471937-1EB4-4F4F-9B24-6A978ADB4906}"/>
              </a:ext>
            </a:extLst>
          </p:cNvPr>
          <p:cNvGrpSpPr/>
          <p:nvPr/>
        </p:nvGrpSpPr>
        <p:grpSpPr>
          <a:xfrm>
            <a:off x="6308807" y="-107570"/>
            <a:ext cx="1073039" cy="672571"/>
            <a:chOff x="497495" y="5798849"/>
            <a:chExt cx="1073039" cy="67257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97E7798-CAC5-4508-83D5-40D4586AAA17}"/>
                </a:ext>
              </a:extLst>
            </p:cNvPr>
            <p:cNvSpPr txBox="1"/>
            <p:nvPr/>
          </p:nvSpPr>
          <p:spPr>
            <a:xfrm>
              <a:off x="497495" y="5798849"/>
              <a:ext cx="10730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b="1" dirty="0">
                  <a:solidFill>
                    <a:srgbClr val="00B0F0"/>
                  </a:solidFill>
                  <a:latin typeface="Myriad Pro" panose="020B0503030403020204" pitchFamily="34" charset="0"/>
                </a:rPr>
                <a:t>PRIS</a:t>
              </a:r>
              <a:endParaRPr lang="en-ZA" sz="3200" b="1" dirty="0">
                <a:solidFill>
                  <a:srgbClr val="00B0F0"/>
                </a:solidFill>
                <a:latin typeface="Myriad Pro" panose="020B0503030403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3895162-4DA1-40B5-9AFA-22FB1B2E983B}"/>
                </a:ext>
              </a:extLst>
            </p:cNvPr>
            <p:cNvSpPr txBox="1"/>
            <p:nvPr/>
          </p:nvSpPr>
          <p:spPr>
            <a:xfrm>
              <a:off x="942118" y="6225199"/>
              <a:ext cx="62841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b="1" dirty="0">
                  <a:solidFill>
                    <a:srgbClr val="00B0F0"/>
                  </a:solidFill>
                  <a:latin typeface="Myriad Pro" panose="020B0503030403020204" pitchFamily="34" charset="0"/>
                </a:rPr>
                <a:t>2025</a:t>
              </a:r>
              <a:endParaRPr lang="en-ZA" sz="1000" b="1" dirty="0">
                <a:solidFill>
                  <a:srgbClr val="00B0F0"/>
                </a:solidFill>
                <a:latin typeface="Myriad Pro" panose="020B0503030403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792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3575</TotalTime>
  <Words>14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Myriad Pro</vt:lpstr>
      <vt:lpstr>Office Theme</vt:lpstr>
      <vt:lpstr>PowerPoint Presentation</vt:lpstr>
      <vt:lpstr>PowerPoint Presentation</vt:lpstr>
    </vt:vector>
  </TitlesOfParts>
  <Company>UKZN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Asokaran Rajh</dc:creator>
  <cp:lastModifiedBy>Asokaran Rajh</cp:lastModifiedBy>
  <cp:revision>22</cp:revision>
  <dcterms:created xsi:type="dcterms:W3CDTF">2021-11-11T07:37:02Z</dcterms:created>
  <dcterms:modified xsi:type="dcterms:W3CDTF">2026-06-10T12:30:02Z</dcterms:modified>
</cp:coreProperties>
</file>